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3"/>
    <p:sldId id="295" r:id="rId4"/>
    <p:sldId id="297" r:id="rId5"/>
    <p:sldId id="298" r:id="rId6"/>
    <p:sldId id="299" r:id="rId7"/>
    <p:sldId id="300" r:id="rId8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29" r:id="rId37"/>
    <p:sldId id="333" r:id="rId38"/>
    <p:sldId id="330" r:id="rId39"/>
    <p:sldId id="331" r:id="rId40"/>
    <p:sldId id="332" r:id="rId41"/>
    <p:sldId id="334" r:id="rId42"/>
    <p:sldId id="335" r:id="rId43"/>
    <p:sldId id="336" r:id="rId44"/>
    <p:sldId id="337" r:id="rId45"/>
    <p:sldId id="338" r:id="rId46"/>
    <p:sldId id="340" r:id="rId47"/>
    <p:sldId id="339" r:id="rId48"/>
    <p:sldId id="341" r:id="rId49"/>
    <p:sldId id="342" r:id="rId50"/>
    <p:sldId id="343" r:id="rId51"/>
    <p:sldId id="344" r:id="rId52"/>
    <p:sldId id="345" r:id="rId53"/>
    <p:sldId id="346" r:id="rId54"/>
    <p:sldId id="347" r:id="rId55"/>
    <p:sldId id="348" r:id="rId56"/>
    <p:sldId id="349" r:id="rId57"/>
    <p:sldId id="350" r:id="rId58"/>
    <p:sldId id="351" r:id="rId59"/>
    <p:sldId id="352" r:id="rId60"/>
    <p:sldId id="353" r:id="rId61"/>
    <p:sldId id="290" r:id="rId6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