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62" r:id="rId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file:///C:\Users\&#28487;&#22855;&#20799;\Desktop\&#29255;&#27573;2.mp4" TargetMode="External"/><Relationship Id="rId1" Type="http://schemas.openxmlformats.org/officeDocument/2006/relationships/video" Target="file:///C:\Users\&#28487;&#22855;&#20799;\Desktop\&#29255;&#27573;2.mp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