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0" r:id="rId4"/>
    <p:sldId id="267" r:id="rId5"/>
    <p:sldId id="268" r:id="rId6"/>
    <p:sldId id="273" r:id="rId7"/>
    <p:sldId id="274" r:id="rId8"/>
    <p:sldId id="275" r:id="rId9"/>
    <p:sldId id="276" r:id="rId10"/>
    <p:sldId id="277" r:id="rId11"/>
    <p:sldId id="269" r:id="rId12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.png"/><Relationship Id="rId2" Type="http://schemas.microsoft.com/office/2007/relationships/media" Target="file:///C:\Users\&#28487;&#22855;&#20799;\Desktop\&#35270;&#39057;1.mp4" TargetMode="External"/><Relationship Id="rId1" Type="http://schemas.openxmlformats.org/officeDocument/2006/relationships/video" Target="file:///C:\Users\&#28487;&#22855;&#20799;\Desktop\&#35270;&#39057;1.mp4" TargetMode="Externa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png"/><Relationship Id="rId2" Type="http://schemas.microsoft.com/office/2007/relationships/media" Target="file:///C:\Users\&#28487;&#22855;&#20799;\Desktop\&#35270;&#39057;2.mp4" TargetMode="External"/><Relationship Id="rId1" Type="http://schemas.openxmlformats.org/officeDocument/2006/relationships/video" Target="file:///C:\Users\&#28487;&#22855;&#20799;\Desktop\&#35270;&#39057;2.mp4" TargetMode="Externa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.png"/><Relationship Id="rId2" Type="http://schemas.microsoft.com/office/2007/relationships/media" Target="file:///C:\Users\&#28487;&#22855;&#20799;\Desktop\&#35270;&#39057;3.mp4" TargetMode="External"/><Relationship Id="rId1" Type="http://schemas.openxmlformats.org/officeDocument/2006/relationships/video" Target="file:///C:\Users\&#28487;&#22855;&#20799;\Desktop\&#35270;&#39057;3.mp4" TargetMode="Externa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.png"/><Relationship Id="rId2" Type="http://schemas.microsoft.com/office/2007/relationships/media" Target="file:///C:\Users\&#28487;&#22855;&#20799;\Desktop\&#35270;&#39057;4.mp4" TargetMode="External"/><Relationship Id="rId1" Type="http://schemas.openxmlformats.org/officeDocument/2006/relationships/video" Target="file:///C:\Users\&#28487;&#22855;&#20799;\Desktop\&#35270;&#39057;4.mp4" TargetMode="Externa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.png"/><Relationship Id="rId2" Type="http://schemas.microsoft.com/office/2007/relationships/media" Target="file:///C:\Users\&#28487;&#22855;&#20799;\Desktop\&#35270;&#39057;5.mp4" TargetMode="External"/><Relationship Id="rId1" Type="http://schemas.openxmlformats.org/officeDocument/2006/relationships/video" Target="file:///C:\Users\&#28487;&#22855;&#20799;\Desktop\&#35270;&#39057;5.mp4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